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0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5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2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7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4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1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32D9E-B8BF-4F31-B5D5-E11D30430E8A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D1B9-7C30-4B79-8C21-7F00CAFEF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3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orreo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jpg@01CBF528.595F84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691680" y="2071598"/>
            <a:ext cx="3448050" cy="1693336"/>
            <a:chOff x="1267966" y="2348880"/>
            <a:chExt cx="3448050" cy="1693336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1267966" y="2348880"/>
              <a:ext cx="3384376" cy="11387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  <a:ea typeface="Calibri" pitchFamily="34" charset="0"/>
                  <a:cs typeface="Times New Roman" pitchFamily="18" charset="0"/>
                </a:rPr>
                <a:t>Nombre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PE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  <a:ea typeface="Calibri" pitchFamily="34" charset="0"/>
                  <a:cs typeface="Times New Roman" pitchFamily="18" charset="0"/>
                </a:rPr>
                <a:t>Dirección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PE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  <a:ea typeface="Calibri" pitchFamily="34" charset="0"/>
                  <a:cs typeface="Times New Roman" pitchFamily="18" charset="0"/>
                </a:rPr>
                <a:t>Tel. 51-1 446 2236 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PE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  <a:ea typeface="Calibri" pitchFamily="34" charset="0"/>
                  <a:cs typeface="Times New Roman" pitchFamily="18" charset="0"/>
                </a:rPr>
                <a:t>Cel. 51-99 461 2573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PE" sz="1000" b="0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pitchFamily="34" charset="0"/>
                  <a:ea typeface="Calibri" pitchFamily="34" charset="0"/>
                  <a:cs typeface="Times New Roman" pitchFamily="18" charset="0"/>
                  <a:hlinkClick r:id="rId2"/>
                </a:rPr>
                <a:t>correo@gmail.com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025" name="Picture 1" descr="cid:image001.jpg@01CBF528.595F8400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7966" y="3146866"/>
              <a:ext cx="3448050" cy="895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352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60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Herbalife SAM/CAM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Manzo</dc:creator>
  <cp:lastModifiedBy>Patricia Manzo</cp:lastModifiedBy>
  <cp:revision>1</cp:revision>
  <dcterms:created xsi:type="dcterms:W3CDTF">2012-01-06T17:44:10Z</dcterms:created>
  <dcterms:modified xsi:type="dcterms:W3CDTF">2012-01-06T17:45:52Z</dcterms:modified>
</cp:coreProperties>
</file>